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9" r:id="rId3"/>
    <p:sldId id="284" r:id="rId4"/>
    <p:sldId id="264" r:id="rId5"/>
    <p:sldId id="265" r:id="rId6"/>
    <p:sldId id="260" r:id="rId7"/>
    <p:sldId id="269" r:id="rId8"/>
    <p:sldId id="270" r:id="rId9"/>
    <p:sldId id="273" r:id="rId10"/>
    <p:sldId id="271" r:id="rId11"/>
    <p:sldId id="289" r:id="rId12"/>
    <p:sldId id="281" r:id="rId13"/>
    <p:sldId id="274" r:id="rId14"/>
    <p:sldId id="276" r:id="rId15"/>
    <p:sldId id="278" r:id="rId16"/>
    <p:sldId id="277" r:id="rId17"/>
    <p:sldId id="286" r:id="rId18"/>
    <p:sldId id="288" r:id="rId19"/>
    <p:sldId id="287" r:id="rId20"/>
    <p:sldId id="282" r:id="rId21"/>
    <p:sldId id="263" r:id="rId22"/>
    <p:sldId id="280" r:id="rId23"/>
    <p:sldId id="283" r:id="rId24"/>
    <p:sldId id="267" r:id="rId25"/>
    <p:sldId id="266" r:id="rId26"/>
    <p:sldId id="275" r:id="rId27"/>
    <p:sldId id="272" r:id="rId2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2" autoAdjust="0"/>
    <p:restoredTop sz="76678" autoAdjust="0"/>
  </p:normalViewPr>
  <p:slideViewPr>
    <p:cSldViewPr>
      <p:cViewPr>
        <p:scale>
          <a:sx n="90" d="100"/>
          <a:sy n="90" d="100"/>
        </p:scale>
        <p:origin x="-16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32FA43-1862-4493-9FEF-30896EDB495E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8D331C-204E-4EFE-8B4B-3DFC19956D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defTabSz="931774">
              <a:defRPr/>
            </a:pPr>
            <a:r>
              <a:rPr lang="en-US" sz="2400" b="1" dirty="0" smtClean="0"/>
              <a:t>NDOT DII and Planning have been looking at the Truck Inn located in the Fernley for possible truck parking for emergency events. </a:t>
            </a:r>
            <a:r>
              <a:rPr lang="en-US" sz="2400" dirty="0" smtClean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Aerial of the property 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Aerial of the property 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This is a look from the outside  before any improvements.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waiting </a:t>
            </a:r>
            <a:r>
              <a:rPr lang="en-US" sz="2400" b="1" dirty="0" smtClean="0"/>
              <a:t>for striping for 82 truck parking spaces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Other activities:</a:t>
            </a:r>
          </a:p>
          <a:p>
            <a:r>
              <a:rPr lang="en-US" sz="2400" b="1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Questions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sz="2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/>
              <a:t>Truck Parking Facilities   total 1247 spaces.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8D331C-204E-4EFE-8B4B-3DFC19956DDC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D6842-6D52-45C1-ACC8-B771EF70F96B}" type="datetimeFigureOut">
              <a:rPr lang="en-US" smtClean="0"/>
              <a:pPr/>
              <a:t>9/24/2012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9EEE4-ECFA-4A90-AB0B-521D883B630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.jpeg"/><Relationship Id="rId7" Type="http://schemas.openxmlformats.org/officeDocument/2006/relationships/hyperlink" Target="http://www.nevadadot.com/About_NDOT/NDOT_Divisions/Planning/Freight/Freight_Planning.aspx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bthompson@dot.state.nv.us" TargetMode="External"/><Relationship Id="rId5" Type="http://schemas.openxmlformats.org/officeDocument/2006/relationships/hyperlink" Target="mailto:eglick@dot.state.nv.us" TargetMode="External"/><Relationship Id="rId4" Type="http://schemas.openxmlformats.org/officeDocument/2006/relationships/hyperlink" Target="mailto:Freight@dot.state.nv.u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1143000"/>
            <a:ext cx="8534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smtClean="0"/>
              <a:t>Nevada Freight Program</a:t>
            </a:r>
            <a:endParaRPr lang="en-US" sz="5400" b="1" dirty="0"/>
          </a:p>
        </p:txBody>
      </p:sp>
      <p:pic>
        <p:nvPicPr>
          <p:cNvPr id="11" name="Picture 10" descr="freight pic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0400" y="2133600"/>
            <a:ext cx="5362575" cy="3495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parking 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17401" y="1143000"/>
            <a:ext cx="1676400" cy="5714999"/>
          </a:xfrm>
          <a:prstGeom prst="rect">
            <a:avLst/>
          </a:prstGeom>
        </p:spPr>
      </p:pic>
      <p:pic>
        <p:nvPicPr>
          <p:cNvPr id="7" name="Picture 6" descr="parking 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43000"/>
            <a:ext cx="7621259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truckinnOl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truck inn arie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18288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ISSUES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590800"/>
            <a:ext cx="6705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Require some improvements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Require maintenance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Funding</a:t>
            </a:r>
          </a:p>
          <a:p>
            <a:endParaRPr lang="en-US" dirty="0"/>
          </a:p>
        </p:txBody>
      </p:sp>
      <p:pic>
        <p:nvPicPr>
          <p:cNvPr id="7" name="Picture 6" descr="truck-stops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000" y="3124200"/>
            <a:ext cx="4854222" cy="3276600"/>
          </a:xfrm>
          <a:prstGeom prst="rect">
            <a:avLst/>
          </a:prstGeom>
        </p:spPr>
      </p:pic>
      <p:pic>
        <p:nvPicPr>
          <p:cNvPr id="8" name="Picture 7" descr="stuck-in-snow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33800" y="2971800"/>
            <a:ext cx="5029200" cy="3439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parking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1"/>
            <a:ext cx="9144000" cy="570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outside look of red sign found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57200" y="1143000"/>
            <a:ext cx="4851400" cy="5715000"/>
          </a:xfrm>
          <a:prstGeom prst="rect">
            <a:avLst/>
          </a:prstGeom>
        </p:spPr>
      </p:pic>
      <p:pic>
        <p:nvPicPr>
          <p:cNvPr id="7" name="Picture 6" descr="TruckInn (5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5800" y="1143000"/>
            <a:ext cx="46482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Cattleguard Truck In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TruckInn (1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TruckInn (3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TruckInn (5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1447800"/>
            <a:ext cx="2895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State Freight Program Assessment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Established a Freight Advisory Committee (FAC)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Statewide Freight Plan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Continue to use FAC for special projects</a:t>
            </a:r>
          </a:p>
        </p:txBody>
      </p:sp>
      <p:pic>
        <p:nvPicPr>
          <p:cNvPr id="5" name="Picture 4" descr="Pictur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1905000"/>
            <a:ext cx="5410200" cy="356780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00800" y="762000"/>
            <a:ext cx="2743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Parking Plan.jpg"/>
          <p:cNvPicPr>
            <a:picLocks noChangeAspect="1"/>
          </p:cNvPicPr>
          <p:nvPr/>
        </p:nvPicPr>
        <p:blipFill>
          <a:blip r:embed="rId4" cstate="print">
            <a:lum bright="-12000"/>
          </a:blip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TruckInn (1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TruckInn (25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7" name="Picture 6" descr="Truck parking Entranc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1187161"/>
            <a:ext cx="5638800" cy="5670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The futur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599" y="4572000"/>
            <a:ext cx="3679401" cy="1682232"/>
          </a:xfrm>
          <a:prstGeom prst="rect">
            <a:avLst/>
          </a:prstGeom>
        </p:spPr>
      </p:pic>
      <p:pic>
        <p:nvPicPr>
          <p:cNvPr id="8" name="Picture 7" descr="FreightPlanningSec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58775">
            <a:off x="3866300" y="1350622"/>
            <a:ext cx="5341635" cy="579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600200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Freight Website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6" name="Picture 5" descr="FreightPlanningSec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ques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62200" y="2871216"/>
            <a:ext cx="4333461" cy="39867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1600" y="3886200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chemeClr val="tx2">
                    <a:lumMod val="75000"/>
                  </a:schemeClr>
                </a:solidFill>
              </a:rPr>
              <a:t>Questions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 descr="volvos-vision-2020-truck-future-car-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43000"/>
            <a:ext cx="4267200" cy="3095625"/>
          </a:xfrm>
          <a:prstGeom prst="rect">
            <a:avLst/>
          </a:prstGeom>
        </p:spPr>
      </p:pic>
      <p:pic>
        <p:nvPicPr>
          <p:cNvPr id="8" name="Picture 7" descr="Future-Trucks-Today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43375" y="1143000"/>
            <a:ext cx="5000625" cy="3695700"/>
          </a:xfrm>
          <a:prstGeom prst="rect">
            <a:avLst/>
          </a:prstGeom>
        </p:spPr>
      </p:pic>
      <p:pic>
        <p:nvPicPr>
          <p:cNvPr id="9" name="Picture 8" descr="trucks-of-the-future-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524000"/>
            <a:ext cx="9144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/>
              <a:t>Contact Information:</a:t>
            </a:r>
          </a:p>
          <a:p>
            <a:r>
              <a:rPr lang="en-US" sz="2400" dirty="0" smtClean="0">
                <a:hlinkClick r:id="rId4"/>
              </a:rPr>
              <a:t>Freight@dot.state.nv.us</a:t>
            </a:r>
            <a:r>
              <a:rPr lang="en-US" sz="2400" dirty="0" smtClean="0"/>
              <a:t> </a:t>
            </a:r>
          </a:p>
          <a:p>
            <a:endParaRPr lang="en-US" sz="2400" dirty="0" smtClean="0"/>
          </a:p>
          <a:p>
            <a:r>
              <a:rPr lang="en-US" sz="2400" dirty="0" smtClean="0"/>
              <a:t>Eric Glick </a:t>
            </a:r>
          </a:p>
          <a:p>
            <a:r>
              <a:rPr lang="en-US" sz="2400" dirty="0" smtClean="0"/>
              <a:t>Aviation/Freight/Rail Program Manager</a:t>
            </a:r>
          </a:p>
          <a:p>
            <a:r>
              <a:rPr lang="en-US" sz="2400" dirty="0" smtClean="0">
                <a:hlinkClick r:id="rId5"/>
              </a:rPr>
              <a:t>eglick@dot.state.nv.us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775-888-7464</a:t>
            </a:r>
          </a:p>
          <a:p>
            <a:endParaRPr lang="en-US" sz="2400" dirty="0" smtClean="0"/>
          </a:p>
          <a:p>
            <a:r>
              <a:rPr lang="en-US" sz="2400" dirty="0" smtClean="0"/>
              <a:t>Bill Thompson</a:t>
            </a:r>
          </a:p>
          <a:p>
            <a:r>
              <a:rPr lang="en-US" sz="2400" dirty="0" smtClean="0"/>
              <a:t>Freight Planning Coordinator</a:t>
            </a:r>
          </a:p>
          <a:p>
            <a:r>
              <a:rPr lang="en-US" sz="2400" dirty="0" smtClean="0">
                <a:hlinkClick r:id="rId6"/>
              </a:rPr>
              <a:t>bthompson@dot.state.nv.us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775-888-7354</a:t>
            </a:r>
          </a:p>
          <a:p>
            <a:endParaRPr lang="en-US" sz="2400" dirty="0" smtClean="0"/>
          </a:p>
          <a:p>
            <a:r>
              <a:rPr lang="en-US" sz="1400" dirty="0" smtClean="0">
                <a:hlinkClick r:id="rId7"/>
              </a:rPr>
              <a:t>http://www.nevadadot.com/About_NDOT/NDOT_Divisions/Planning/Freight/Freight_Planning.aspx</a:t>
            </a:r>
            <a:r>
              <a:rPr lang="en-US" sz="1400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i80_graphic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53000" y="1371600"/>
            <a:ext cx="4191000" cy="5029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Freight Issues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04800" y="1524000"/>
            <a:ext cx="55229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Freight Issues</a:t>
            </a: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 descr="truck_backgroun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43200"/>
            <a:ext cx="10972800" cy="4114801"/>
          </a:xfrm>
          <a:prstGeom prst="rect">
            <a:avLst/>
          </a:prstGeom>
        </p:spPr>
      </p:pic>
      <p:pic>
        <p:nvPicPr>
          <p:cNvPr id="7" name="Picture 6" descr="no_truck_parkin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4800" y="1981200"/>
            <a:ext cx="1322451" cy="1981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600200"/>
            <a:ext cx="2438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Truck Parking:</a:t>
            </a:r>
          </a:p>
          <a:p>
            <a:endParaRPr lang="en-US" sz="2400" dirty="0" smtClean="0"/>
          </a:p>
          <a:p>
            <a:endParaRPr lang="en-US" dirty="0"/>
          </a:p>
        </p:txBody>
      </p:sp>
      <p:pic>
        <p:nvPicPr>
          <p:cNvPr id="7" name="Picture 6" descr="nevada-truc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6600" y="1905000"/>
            <a:ext cx="5334000" cy="3562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trck stops.bmp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90800" y="1752600"/>
            <a:ext cx="6150658" cy="4038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1600200"/>
            <a:ext cx="3810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I-80 Truck Parking Facilities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ruck_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600201"/>
            <a:ext cx="7315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Average Daily Truck Traffic (ADTT)</a:t>
            </a:r>
            <a:endParaRPr lang="en-US" sz="2400" b="1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143000" y="2133604"/>
          <a:ext cx="7772400" cy="4495800"/>
        </p:xfrm>
        <a:graphic>
          <a:graphicData uri="http://schemas.openxmlformats.org/drawingml/2006/table">
            <a:tbl>
              <a:tblPr/>
              <a:tblGrid>
                <a:gridCol w="860075"/>
                <a:gridCol w="1587834"/>
                <a:gridCol w="1418026"/>
                <a:gridCol w="111104"/>
                <a:gridCol w="487378"/>
                <a:gridCol w="565298"/>
                <a:gridCol w="625576"/>
                <a:gridCol w="598377"/>
                <a:gridCol w="598377"/>
                <a:gridCol w="920355"/>
              </a:tblGrid>
              <a:tr h="41802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Route</a:t>
                      </a:r>
                      <a:endParaRPr lang="en-US" sz="1200" b="1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From</a:t>
                      </a:r>
                      <a:endParaRPr lang="en-US" sz="1200" b="1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</a:t>
                      </a:r>
                      <a:endParaRPr lang="en-US" sz="1200" b="1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LT2AX</a:t>
                      </a:r>
                      <a:endParaRPr lang="en-US" sz="1200"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LT3AX</a:t>
                      </a:r>
                      <a:endParaRPr lang="en-US" sz="1200"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HT4AX</a:t>
                      </a:r>
                      <a:endParaRPr lang="en-US" sz="1200"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HT5AX</a:t>
                      </a:r>
                      <a:endParaRPr lang="en-US" sz="1200"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HT6AX</a:t>
                      </a:r>
                      <a:endParaRPr lang="en-US" sz="1200" b="1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rgbClr val="7030A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AADTT</a:t>
                      </a:r>
                      <a:endParaRPr lang="en-US" sz="1200" b="1" dirty="0">
                        <a:solidFill>
                          <a:srgbClr val="7030A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ctr">
                    <a:lnL w="12700" cap="flat" cmpd="sng" algn="ctr">
                      <a:solidFill>
                        <a:srgbClr val="27272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smtClean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 / NV Stateline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Robb Dr.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1995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170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6155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0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Robb Dr.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Keystone Ave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1135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3900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5730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0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Keystone Ave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Wells Ave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1315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5200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7745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Wells Ave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US395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975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225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3755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5345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US395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Sparks Blvd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3810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5685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Sparks Blvd.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Mustang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5705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USA Parkway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E. Fernley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295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4340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890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5845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E. Fernley 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US95 (Trinity)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2715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3330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IR80/US95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US95 (Trinity)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W. Winnemucca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430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02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IR80/US95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W. Winnemucca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Winnemucca Blvd. E.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2575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425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3230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Winnemucca Blvd. E.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Elko West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2790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SR304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SR305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2700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515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3495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Elko West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Osino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345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2710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Osino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E. Wells / US93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1900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2385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30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IR80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E. Wells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NV / UT Stateline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413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280</a:t>
                      </a:r>
                      <a:endParaRPr lang="en-US" sz="1200" b="1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1" dirty="0">
                          <a:solidFill>
                            <a:schemeClr val="bg1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2468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1766" marR="61766" marT="0" marB="0" anchor="b">
                    <a:lnL>
                      <a:noFill/>
                    </a:lnL>
                    <a:lnR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0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truck cover1.bmp"/>
          <p:cNvPicPr>
            <a:picLocks noChangeAspect="1"/>
          </p:cNvPicPr>
          <p:nvPr/>
        </p:nvPicPr>
        <p:blipFill>
          <a:blip r:embed="rId4" cstate="print">
            <a:lum bright="11000" contrast="30000"/>
          </a:blip>
          <a:stretch>
            <a:fillRect/>
          </a:stretch>
        </p:blipFill>
        <p:spPr>
          <a:xfrm>
            <a:off x="0" y="1143000"/>
            <a:ext cx="9143999" cy="5715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  <a:alpha val="52000"/>
              </a:schemeClr>
            </a:solidFill>
          </a:ln>
        </p:spPr>
      </p:pic>
      <p:sp>
        <p:nvSpPr>
          <p:cNvPr id="16" name="Up Arrow 15"/>
          <p:cNvSpPr/>
          <p:nvPr/>
        </p:nvSpPr>
        <p:spPr>
          <a:xfrm rot="1745656">
            <a:off x="7431968" y="5788330"/>
            <a:ext cx="341935" cy="97840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Arrow 16"/>
          <p:cNvSpPr/>
          <p:nvPr/>
        </p:nvSpPr>
        <p:spPr>
          <a:xfrm>
            <a:off x="8305800" y="4038600"/>
            <a:ext cx="609600" cy="3048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 rot="4667268">
            <a:off x="466556" y="5937078"/>
            <a:ext cx="350520" cy="123748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52205 -0.10556 " pathEditMode="relative" ptsTypes="AA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5695 -0.11528 L 0.12691 -0.2486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712 -0.00162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8" grpId="0" animBg="1"/>
      <p:bldP spid="18" grpId="1" animBg="1"/>
      <p:bldP spid="18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1525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1" y="762000"/>
            <a:ext cx="2819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C000"/>
                </a:solidFill>
              </a:rPr>
              <a:t>Freight in Nevada</a:t>
            </a:r>
            <a:endParaRPr lang="en-US" sz="2400" b="1" dirty="0">
              <a:solidFill>
                <a:srgbClr val="FFC000"/>
              </a:solidFill>
            </a:endParaRPr>
          </a:p>
        </p:txBody>
      </p:sp>
      <p:pic>
        <p:nvPicPr>
          <p:cNvPr id="5" name="Picture 4" descr="I-80-traffic-ja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17530</TotalTime>
  <Words>437</Words>
  <Application>Microsoft Office PowerPoint</Application>
  <PresentationFormat>On-screen Show (4:3)</PresentationFormat>
  <Paragraphs>241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Nevada DOT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h9802bgt</dc:creator>
  <cp:lastModifiedBy>h9802bgt</cp:lastModifiedBy>
  <cp:revision>1561</cp:revision>
  <dcterms:created xsi:type="dcterms:W3CDTF">2012-08-20T21:47:08Z</dcterms:created>
  <dcterms:modified xsi:type="dcterms:W3CDTF">2012-09-24T14:11:53Z</dcterms:modified>
</cp:coreProperties>
</file>